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9144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6" roundtripDataSignature="AMtx7mjsz76zKaynCOsMZfq60wVmSZ868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685800" y="1496484"/>
            <a:ext cx="7772400" cy="318346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1143000" y="4802717"/>
            <a:ext cx="6858000" cy="22076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628650" y="8475136"/>
            <a:ext cx="20574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3028950" y="8475136"/>
            <a:ext cx="30861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6457950" y="8475136"/>
            <a:ext cx="20574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628650" y="486836"/>
            <a:ext cx="7886700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628650" y="2434167"/>
            <a:ext cx="7886700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628650" y="8475136"/>
            <a:ext cx="20574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3028950" y="8475136"/>
            <a:ext cx="30861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6457950" y="8475136"/>
            <a:ext cx="20574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623888" y="2279653"/>
            <a:ext cx="7886700" cy="38036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623888" y="6119286"/>
            <a:ext cx="7886700" cy="20002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628650" y="8475136"/>
            <a:ext cx="20574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028950" y="8475136"/>
            <a:ext cx="30861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6457950" y="8475136"/>
            <a:ext cx="20574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628650" y="486836"/>
            <a:ext cx="7886700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628650" y="2434167"/>
            <a:ext cx="3886200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4629150" y="2434167"/>
            <a:ext cx="3886200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628650" y="8475136"/>
            <a:ext cx="20574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028950" y="8475136"/>
            <a:ext cx="30861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6457950" y="8475136"/>
            <a:ext cx="20574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629841" y="486836"/>
            <a:ext cx="7886700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629842" y="2241551"/>
            <a:ext cx="3868340" cy="10985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629842" y="3340100"/>
            <a:ext cx="3868340" cy="4912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4629151" y="2241551"/>
            <a:ext cx="3887391" cy="10985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4629151" y="3340100"/>
            <a:ext cx="3887391" cy="4912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628650" y="8475136"/>
            <a:ext cx="20574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028950" y="8475136"/>
            <a:ext cx="30861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6457950" y="8475136"/>
            <a:ext cx="20574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628650" y="486836"/>
            <a:ext cx="7886700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628650" y="8475136"/>
            <a:ext cx="20574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028950" y="8475136"/>
            <a:ext cx="30861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6457950" y="8475136"/>
            <a:ext cx="20574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628650" y="8475136"/>
            <a:ext cx="20574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028950" y="8475136"/>
            <a:ext cx="30861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6457950" y="8475136"/>
            <a:ext cx="20574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629841" y="609600"/>
            <a:ext cx="2949178" cy="21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3887391" y="1316569"/>
            <a:ext cx="4629150" cy="64981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629841" y="2743200"/>
            <a:ext cx="2949178" cy="5082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628650" y="8475136"/>
            <a:ext cx="20574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028950" y="8475136"/>
            <a:ext cx="30861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6457950" y="8475136"/>
            <a:ext cx="20574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629841" y="609600"/>
            <a:ext cx="2949178" cy="21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3887391" y="1316569"/>
            <a:ext cx="4629150" cy="6498167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629841" y="2743200"/>
            <a:ext cx="2949178" cy="5082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628650" y="8475136"/>
            <a:ext cx="20574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028950" y="8475136"/>
            <a:ext cx="30861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6457950" y="8475136"/>
            <a:ext cx="20574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628650" y="486836"/>
            <a:ext cx="7886700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1671108" y="1391709"/>
            <a:ext cx="580178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628650" y="8475136"/>
            <a:ext cx="20574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028950" y="8475136"/>
            <a:ext cx="30861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6457950" y="8475136"/>
            <a:ext cx="20574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3654955" y="3375555"/>
            <a:ext cx="7749117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345545" y="1461030"/>
            <a:ext cx="7749117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628650" y="8475136"/>
            <a:ext cx="20574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028950" y="8475136"/>
            <a:ext cx="30861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6457950" y="8475136"/>
            <a:ext cx="20574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628650" y="486836"/>
            <a:ext cx="7886700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628650" y="2434167"/>
            <a:ext cx="7886700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628650" y="8475136"/>
            <a:ext cx="20574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028950" y="8475136"/>
            <a:ext cx="30861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6457950" y="8475136"/>
            <a:ext cx="20574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914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96520" y="8036094"/>
            <a:ext cx="950955" cy="9509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Tema d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2023-07-10T15:11:22Z</dcterms:created>
  <dc:creator>Hector Bonilla</dc:creator>
</cp:coreProperties>
</file>