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686"/>
  </p:normalViewPr>
  <p:slideViewPr>
    <p:cSldViewPr snapToGrid="0">
      <p:cViewPr varScale="1">
        <p:scale>
          <a:sx n="67" d="100"/>
          <a:sy n="67" d="100"/>
        </p:scale>
        <p:origin x="9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0AFDE-290E-0E13-4BCD-E8BA178C2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D1C50F-A2C7-4948-8226-99197B8A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B2050-BFB1-46A7-7460-7A149CA8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32EFB-C814-A901-47A7-DE18EE81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25CBB3-37E3-836D-9FE5-9374B1FB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7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758CC-1D47-5E3F-5C06-4783428B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C170892-7F07-86FE-C35E-9C8F70872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3FB70-62AE-0FE9-398D-E279C03F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7E4E2-1134-CFDE-34EF-504617704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2104BB-BDEE-18C7-2FE6-3FC4DC2C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687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36A658-301B-4E73-88B8-403D52AF8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A5FAF3-66AD-1AD8-D968-8B305339E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BD6DC4-2992-15A0-D3C3-F46FC9877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445AA5-1F0B-76F0-8920-C054913C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189C7B-49BB-7CAB-AC50-99FEBDF6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20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300D3-604B-7543-4396-8C072260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C4551-5B9E-E752-1975-EB17EAA02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A2FE89-92AF-5EBB-B9A5-47B22F24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02558-266A-A70E-54FE-A9642B99E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E71F8-FA2E-E9DC-22EE-4DB394F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273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D9E015-3A25-6404-7076-B323EF46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2F02A9-8F41-2D59-26EF-B92C56E3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A8582-57FA-A141-76C3-EA9C3AB1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C99B53-C084-56D8-15D9-53161914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50DD9E-A338-4259-5250-A04CDE64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4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B4801-539B-208B-D40E-C18654FB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138C25-3264-7B81-9523-0D86505413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109242-7E60-4051-53B5-41BB8B1E8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D38F0D-73C3-9D76-6227-04539A662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308AEE-6BAE-B156-DE11-D46C3AA2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A1CCBAC-CB13-1FCE-555E-DE4F7971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242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524ED-2A91-F8BD-3D47-F621631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63BAC72-408D-77E8-455F-D847BB645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398968-D2A6-D0F4-1E49-67E128AFB5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887B9C4-825F-4D77-FE7D-46712A8AB9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AB80F94-0BDA-6565-92F8-BB0CF75FD4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88CFD8-542A-9B23-596F-F6F1630D7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D41A8E-D44E-2A78-6806-B1C63F07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6E9885-8416-224A-EB2F-F930D774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4898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7B733D-ADA4-AA05-C4B9-D3779EB5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91C854-D3D4-5B29-37BB-FCB89151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AB5FA3F-D13B-1A00-AEF1-92E1232E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178EDB-3071-CEDC-B391-0EEDD628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3313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D2E850-178F-0065-69BB-6E00C77D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7FE61D-8BF6-686A-41B3-5A2B9B57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B48C1A-E0A9-D21A-65F5-998FE5242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766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C3589-9472-D954-B5C1-9140D3B3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42376F-2569-B35B-688B-03D79A06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E24C93A-140C-ABC0-FAE7-33D002685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31A82B-8C5C-176F-7B46-95A301DF0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E095CD-635E-5DA9-10EF-B9D6FE6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E37AAA-A9D6-7A59-3A49-48C89ACA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495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281A66-CDCE-058B-EBE1-58AAA44BC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381826-188C-4953-BF22-81289945C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920C14-1E39-ADB5-3F19-439AF3AF31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B36B13-EAFB-F7D3-8CC1-1C54550F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453A38-EEEF-9516-416B-BC7F6CC9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AFE934-0997-69A8-080D-A2970A70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668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41F8618-67B4-2852-9AF1-83717821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ADA01D-1BC9-44FD-4B8A-94ED476BD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0C0A5-1ABB-38DB-2A27-10CA78038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43ADD-1B82-184C-A84C-8B659EBD6469}" type="datetimeFigureOut">
              <a:rPr lang="es-CO" smtClean="0"/>
              <a:t>16/09/2024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E9323-6678-83A0-8249-335D50C23F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C2C64F-53D1-3DF0-62D2-86428D816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D57A4-E311-D847-BC6D-19E5E3F7C3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3680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8FC88D7-5863-4215-1656-4E09E1CC0FAF}"/>
              </a:ext>
            </a:extLst>
          </p:cNvPr>
          <p:cNvSpPr/>
          <p:nvPr/>
        </p:nvSpPr>
        <p:spPr>
          <a:xfrm>
            <a:off x="578499" y="3685592"/>
            <a:ext cx="3750906" cy="475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39E7705-C961-FFB0-0E88-F2C3CD200C07}"/>
              </a:ext>
            </a:extLst>
          </p:cNvPr>
          <p:cNvSpPr txBox="1"/>
          <p:nvPr/>
        </p:nvSpPr>
        <p:spPr>
          <a:xfrm>
            <a:off x="459917" y="2274551"/>
            <a:ext cx="67233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b="1" spc="-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Título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7155F99-6C73-7FE0-BD17-CA22C2879590}"/>
              </a:ext>
            </a:extLst>
          </p:cNvPr>
          <p:cNvSpPr txBox="1"/>
          <p:nvPr/>
        </p:nvSpPr>
        <p:spPr>
          <a:xfrm>
            <a:off x="646529" y="3601615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spc="-150" dirty="0">
                <a:solidFill>
                  <a:srgbClr val="2D928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Subtítulo Subtítulo</a:t>
            </a:r>
          </a:p>
        </p:txBody>
      </p:sp>
    </p:spTree>
    <p:extLst>
      <p:ext uri="{BB962C8B-B14F-4D97-AF65-F5344CB8AC3E}">
        <p14:creationId xmlns:p14="http://schemas.microsoft.com/office/powerpoint/2010/main" val="171661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2421351-9818-304C-2708-9EA08B596FE8}"/>
              </a:ext>
            </a:extLst>
          </p:cNvPr>
          <p:cNvSpPr txBox="1"/>
          <p:nvPr/>
        </p:nvSpPr>
        <p:spPr>
          <a:xfrm>
            <a:off x="795817" y="1266847"/>
            <a:ext cx="55547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8000" b="1" spc="-3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Título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89108DB-2385-E4E3-C08C-9D7602A1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17" y="4479978"/>
            <a:ext cx="7772400" cy="254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12F3EB-7B39-0CA4-1B08-BDFF8179D16E}"/>
              </a:ext>
            </a:extLst>
          </p:cNvPr>
          <p:cNvSpPr txBox="1"/>
          <p:nvPr/>
        </p:nvSpPr>
        <p:spPr>
          <a:xfrm>
            <a:off x="795817" y="4693299"/>
            <a:ext cx="7520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79A93B-F18F-460D-681E-974E5D8A63F0}"/>
              </a:ext>
            </a:extLst>
          </p:cNvPr>
          <p:cNvSpPr txBox="1"/>
          <p:nvPr/>
        </p:nvSpPr>
        <p:spPr>
          <a:xfrm>
            <a:off x="795817" y="2519889"/>
            <a:ext cx="75204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ut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6FCD80-3143-8A1E-FF24-DB292750D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348" y="-5563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68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6728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54</Words>
  <Application>Microsoft Office PowerPoint</Application>
  <PresentationFormat>Panorámica</PresentationFormat>
  <Paragraphs>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Martha Consuelo Lozano Pulido</cp:lastModifiedBy>
  <cp:revision>2</cp:revision>
  <dcterms:created xsi:type="dcterms:W3CDTF">2024-08-16T17:19:43Z</dcterms:created>
  <dcterms:modified xsi:type="dcterms:W3CDTF">2024-09-16T20:34:52Z</dcterms:modified>
</cp:coreProperties>
</file>