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D119"/>
    <a:srgbClr val="00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23644-1B86-DCAB-8C2A-7179BDC56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3FA7C8-E4E8-EF66-7D7F-17DC71256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2C45A-48C1-8B49-F0D4-E8F6D5F5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2D727-5A62-8D6A-C414-B63F361A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29644F-E724-4421-1EBC-2CE53189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72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01C4B-6E5D-13EB-8BB9-1FC3C348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2F49CA-9D43-719F-D523-61DE8A865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D568A-B470-605B-72AA-8BF10BF2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23A40-16F2-0B26-2938-260ED49A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1C96B6-649B-EF77-C855-83C260F7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809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8FF263-0ACE-098C-CA1D-F5D8E2059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E44EA9-8B65-00D1-021B-624DE95EE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08B306-BBF2-1277-F492-8295849C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4005F7-25C1-E7F8-0DE7-8EACF668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EC2A2-A388-751F-8D74-D21CF95A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267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333DA-1CB5-3FF9-35E1-7623D443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072B29-1620-A2B2-7636-6CDAB803B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500A1-B0E1-C57F-6CD1-74FEC167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07904-BA55-52AE-76B9-14AB8609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60C26-E998-9F17-48A5-6825404A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005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C4C68-9D0E-4E4A-210D-0A891439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CB769E-5726-931A-7C54-E0AC8EFDF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26F663-EFA2-7D54-DE8B-9C972D0A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A8D050-925D-D2E5-86F8-6E3C0787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BB9F1-C4A9-6878-C668-5D1589EF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68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0F8AE-9118-CBD7-4007-2A54E3A2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7C759-E540-6BB6-205A-1BBD9DC3B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EF3854-A4AA-F86F-1106-63BD2FBDA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45A5B-3262-DED6-78C7-44F0EC4C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86E95D-C7D5-954A-FA33-8C5C2971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8E3283-23A5-1252-9FD1-6CFA469B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89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5B924-C189-47E3-5E18-B4299964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E11062-015E-443B-DA81-7B3411306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7E1C2-B2DB-E82D-9C15-F87CC2F0E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EFC702-8A16-3328-37D5-5899A0A16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73826B-9F9C-127E-7F1F-BE479FA6C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3C2035-F09B-5E2D-2529-5EFBC76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96276D-0126-BFD2-1706-29F851DC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F678BD-697E-181D-9BB1-ABA2E95E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68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6BB04-C208-23C3-A96D-FC8AA43E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8632EB-56CE-3598-3654-4D51178E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350E9E-DB7E-FBC8-5925-428F120D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EF939A-CDC6-23A8-AD4A-D28F7A98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324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0BA0DB-2C78-9A0C-73CF-18877101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35F0C5-E739-97E2-19B2-16C5E6E3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7FC048-572B-BBCC-6A87-E6E76F41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929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B0C7-6435-AD1D-B654-CCC53AC9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A8197C-28DF-2305-50E3-BED96BFD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E69445-4CF4-B113-D11F-648E3AEF7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92276-E1F3-8313-9F55-4CDCC423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ECD46-0FF2-7DE7-DE8E-9B8FE639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04CBF4-B4A9-3033-C984-6F126D9A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85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5DD3B-1498-2D87-C8C3-90B908EA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5FFAF0-A698-B30F-ED5A-B041AFCF8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47C6B3-5160-8BAE-BFB5-727A79525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81E077-1CE1-B574-AA63-57320D9B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C3152E-A404-86C3-B399-D880724F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9B0395-5678-1C16-062F-751C2AB7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59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8A0F37-4CD4-460F-1F75-647DEE90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B72AC5-358C-6240-7625-C74D9155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CDA62A-5CE5-B9C7-A6EC-40548367B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5FB5-E95E-7240-86E0-29AB51D2D060}" type="datetimeFigureOut">
              <a:rPr lang="es-CO" smtClean="0"/>
              <a:t>22/11/2024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3FB43-E8FF-BDB7-7755-8AD3D8207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D77B5-4C1F-9CA3-8E32-4919A777C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7070-DBF5-5E4A-817C-C0B95A761C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8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8D8281-9D5F-E00B-1B1F-80FDDF984917}"/>
              </a:ext>
            </a:extLst>
          </p:cNvPr>
          <p:cNvSpPr txBox="1"/>
          <p:nvPr/>
        </p:nvSpPr>
        <p:spPr>
          <a:xfrm>
            <a:off x="7213600" y="1566952"/>
            <a:ext cx="4533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700" b="1" kern="0" spc="-700" dirty="0">
                <a:solidFill>
                  <a:srgbClr val="00325D"/>
                </a:solidFill>
                <a:latin typeface="Montserrat ExtraBold" pitchFamily="2" charset="77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97F685-686C-709B-2E37-970510C5395F}"/>
              </a:ext>
            </a:extLst>
          </p:cNvPr>
          <p:cNvSpPr txBox="1"/>
          <p:nvPr/>
        </p:nvSpPr>
        <p:spPr>
          <a:xfrm>
            <a:off x="7213600" y="2946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spc="-400" dirty="0">
                <a:solidFill>
                  <a:srgbClr val="0070C0"/>
                </a:solidFill>
                <a:latin typeface="Gotham Rounded Book" pitchFamily="2" charset="0"/>
              </a:rPr>
              <a:t>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5717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D19BAE-DBBD-C85C-C58D-637FD47D3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25" b="5014"/>
          <a:stretch/>
        </p:blipFill>
        <p:spPr>
          <a:xfrm>
            <a:off x="7388352" y="-12700"/>
            <a:ext cx="4839231" cy="69088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98293C9-0FE9-AC48-0866-0A35373BA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17" y="973610"/>
            <a:ext cx="1604170" cy="19580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0A3E00-61D6-141C-F422-4724ADCB1748}"/>
              </a:ext>
            </a:extLst>
          </p:cNvPr>
          <p:cNvSpPr txBox="1"/>
          <p:nvPr/>
        </p:nvSpPr>
        <p:spPr>
          <a:xfrm>
            <a:off x="469900" y="385852"/>
            <a:ext cx="45339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700" b="1" kern="0" spc="-700" dirty="0">
                <a:solidFill>
                  <a:schemeClr val="accent6"/>
                </a:solidFill>
                <a:latin typeface="Montserrat ExtraBold" pitchFamily="2" charset="77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EBB763-A48F-CA52-842B-227E7D3F9C9D}"/>
              </a:ext>
            </a:extLst>
          </p:cNvPr>
          <p:cNvSpPr txBox="1"/>
          <p:nvPr/>
        </p:nvSpPr>
        <p:spPr>
          <a:xfrm>
            <a:off x="469900" y="180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spc="-40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con 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9F6676-60D1-87D9-C890-08BBC814EE61}"/>
              </a:ext>
            </a:extLst>
          </p:cNvPr>
          <p:cNvSpPr txBox="1"/>
          <p:nvPr/>
        </p:nvSpPr>
        <p:spPr>
          <a:xfrm>
            <a:off x="647700" y="2931641"/>
            <a:ext cx="6210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Lorem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ipsum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dolor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sit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amet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,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consectetur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adipiscing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elit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. Mauris quis mauris urna.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Aenean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lacinia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aliquet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commodo.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Donec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pellentesque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nunc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sit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amet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fermentum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efficitur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.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Fusce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a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accumsan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quam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.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Praesent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sagittis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ex ac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feugiat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auctor. In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vestibulum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velit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et pulvinar porta.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Nulla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et ex magna.</a:t>
            </a:r>
          </a:p>
          <a:p>
            <a:endParaRPr lang="es-CO" spc="-150" dirty="0">
              <a:solidFill>
                <a:schemeClr val="accent6">
                  <a:lumMod val="50000"/>
                </a:schemeClr>
              </a:solidFill>
              <a:latin typeface="Gotham Rounded Book" pitchFamily="2" charset="0"/>
            </a:endParaRPr>
          </a:p>
          <a:p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Morbi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cursus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luctus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nibh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in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egestas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. Nunc lacinia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est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et eros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mollis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,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tincidunt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faucibus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arcu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fermentum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.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Vivamus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fringilla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 in nunc in </a:t>
            </a:r>
            <a:r>
              <a:rPr lang="es-CO" spc="-150" dirty="0" err="1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dapibus</a:t>
            </a:r>
            <a:r>
              <a:rPr lang="es-CO" spc="-150" dirty="0">
                <a:solidFill>
                  <a:schemeClr val="accent6">
                    <a:lumMod val="50000"/>
                  </a:schemeClr>
                </a:solidFill>
                <a:latin typeface="Gotham Rounded Book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271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09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84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Gotham Rounded Book</vt:lpstr>
      <vt:lpstr>Montserrat ExtraBold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Martha Consuelo Lozano Pulido</cp:lastModifiedBy>
  <cp:revision>3</cp:revision>
  <dcterms:created xsi:type="dcterms:W3CDTF">2024-11-20T16:35:14Z</dcterms:created>
  <dcterms:modified xsi:type="dcterms:W3CDTF">2024-11-22T17:13:42Z</dcterms:modified>
</cp:coreProperties>
</file>